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0" r:id="rId4"/>
    <p:sldId id="261" r:id="rId5"/>
    <p:sldId id="259" r:id="rId6"/>
    <p:sldId id="263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5-19T13:33:37.711"/>
    </inkml:context>
    <inkml:brush xml:id="br0">
      <inkml:brushProperty name="width" value="0.6" units="cm"/>
      <inkml:brushProperty name="height" value="0.6" units="cm"/>
      <inkml:brushProperty name="color" value="#FFFFFF"/>
    </inkml:brush>
  </inkml:definitions>
  <inkml:trace contextRef="#ctx0" brushRef="#br0">2052 201 13867,'0'-20'0,"8"32"0,1 24 0,3 14 0,-8-5 0,-2 8 0,0 7 0,-9 9 0,-6 14 0,2-34 0,-3 1 0,-2 8 0,-3 2 0,-5 8 0,-4 1 0,-4 9 0,-2 0 0,-2 4 0,-2 0-110,-1 4 1,-2 1 0,-3 1 0,-1-1-1,15-28 1,-1 0 0,0 0 0,-16 29-1,0 0 56,0-2 1,1 0 0,3-4 0,1-2-1,4-5 1,1-2 0,2-2 0,0-1 53,3-3 0,0-1 0,2-2 0,1 0 0,2-7 0,3-2 0,3-5 0,1-1 166,-10 36 1,7-19-167,7-13 0,10-24 0,21-27 0,13-29 0,14-34 0,3-15 0,-19 30 0,-1-1-2,3-6 0,1-3 0,3-5 1,0-1-1,3-5 0,0-2 1,2-2-1,0-2 1,1 0 0,1-1 0,1-5 0,2 1 1,-2 2-1,1 1 0,2-4 0,0 0-103,1-3 0,1-2 1,3-3-1,-1 0 0,-2 1 1,-1 1-1,-3 5 1,0 2 103,-3 4 0,0 3 0,-2 6 0,-2 2 0,-1 4 0,-1 1 0,-4 7 0,-1 0 0,20-36 0,-7 17 0,-9 22 489,-7 6 1,-4 24-490,-12 22 0,-12 22 0,-21 42 0,-11 9 0,13-32 0,-1 2 0,-4 8 0,-1 3 0,-4 6 0,-2 2 0,-4 4 0,0 2 0,-4 3 0,0 2 0,-4 7 0,-2 1 0,16-27 0,-1 1 0,-1 0 0,0 2 0,0 0 0,-1 1-82,-1 3 0,-2 0 0,1 1 0,0 0 0,0-1 0,-1 1 0,-2 3 0,-1 1 0,1-2 0,2-2 0,1-1 0,0-1 62,2-4 1,1 0-1,1-1 1,-14 23 0,2-5-1,7-15 1,1-3 0,4-5-1,1-2 20,3-4 0,1-3 0,-18 30 0,11-18 0,8-26 0,13-33 0,14-30 0,14-26 0,12-28 0,-4 32 0,1-3 0,4-8 0,1-3 0,3-8 0,3-3 0,6-7 0,1-4 0,-12 28 0,0-2 0,1 0 0,0 0 0,0 0 0,0 0-37,1-1 1,0-1-1,0 1 1,2-3 0,1-1-1,0 0 1,3-4 0,0 0-1,1-1 1,0-1 0,1 0-1,0 1 37,-1 0 0,0 0 0,0 2 0,-1 1 0,-1 1 0,-1 2 0,11-19 0,0 4 0,-4 4 0,0 2 0,-3 6 0,-1 2 0,-3 10 0,-1 3 0,-6 8 0,-2 2 0,18-28 0,-8 19 0,-10 16 0,-34 48 0,-17 29 0,-17 28 0,15-24 0,-2 3 0,-7 7 0,-1 2 0,-6 7 0,-1 2 0,-2 2 0,-1 1 0,-2 5 0,-1 1 0,-3 2 0,-1 1 0,16-22 0,-1 1 0,0 0 0,-2 1 0,1 1 0,-1-1 1,-1 3 1,0 0-1,0 0 1,-1 0-1,-1 1 1,1 0 0,2-3-1,0 0 1,1-1-1,0 0 1,0-1 0,1 0-2,-19 23 0,0-1 0,1-2 0,2-2 0,4-7 0,3-3 0,5-6 0,1-2 0,3-6 0,2-4 0,-23 24 0,9-20 0,16-39 0,18-30 0,18-25 0,18-21 0,16-23 0,-9 34 0,2-2 0,3-3 0,3-2 0,3-3 0,3-1 0,4-3 0,1-2 0,3-4 0,0-1 0,2-1 0,2 0 55,1-1 0,0 0 0,0 2 1,0 2-1,-1 6 0,0 2 0,-2 2 1,0 1-56,-3 3 0,-1 2 0,-1 4 0,-1 3 0,-4 7 0,-1 3 0,25-26 0,-9 15 0,-17 16 0,-11 39 0,-25 27 0,-20 24 0,-17 24 0,7-29 0,-2 2 0,-4 6 0,0 2 0,-4 4 0,0 1 0,-4 5 0,0 1 0,-2 1 0,-1 2 0,-5 8 0,-2 3 0,16-26 0,0 2 0,-1-1-11,-3 4 1,-1 0 0,1 1 0,-1 3-1,0 2 1,0-2 0,0-2 0,0-1 0,0-1-1,1 0 1,0-1 0,0-1 10,2-2 0,0-1 0,2 0 0,-13 22 0,2-4 0,6-11 0,2-4 0,7-9 0,3-3 0,-17 32 0,13-29 0,31-45 0,21-37 0,17-29 0,13-27 0,-17 32 0,3-3 0,4-11 0,3-2 0,3-4 0,2-2 0,3-5 0,3-1 0,-16 26 0,2-1 0,0-1 0,3-4 0,0 0 0,1-1 0,2-2 0,1 0 0,2 0-51,1-4 1,1 1-1,1-1 1,2 0-1,1-1 1,1 2-1,-1 2 1,0 1 0,1 1-1,-3 3 1,1 0-1,-1 1 51,-2 3 0,0 1 0,-1 1 0,21-18 0,-2 2 0,-6 7 0,-2 4 0,-7 8 0,0 2 0,-5 7 0,-1 4 0,32-22 0,-11 15 0,-13 16 0,-22 39 0,-17 27 0,-15 24 0,-15 20 0,0-30 0,-5 2 0,-6 6 0,-3 3 0,-3 4 0,-2 2 0,-3 5 0,-2 3 0,-7 7 0,-1 2 0,13-25 0,0 1 0,0 1 0,-2 2 0,0 0 0,-1 1-9,0 1 0,-1 0 0,0 1 0,-1 3 0,0 0 0,-1 0 0,1-2 0,0 0 0,0 0 0,0 1 0,-1 0 0,0 0 9,-1 0 0,1 0 0,0 0 0,1 0 0,0 0 0,0-2 0,3-3 0,0-1 0,1-1 0,-12 22 0,2-3 0,6-8 0,2-4 0,6-11 0,3-3 0,-17 29 0,12-19 0,22-37 0,18-39 0,18-31 0,24-39 0,-21 30 0,1-3 0,7-10 0,2-3 0,7-11 0,2-3 0,-14 24 0,2-2 0,1 0 0,6-7 0,0 0 0,2-2 0,1-2 0,0-1 0,0-1-33,3-2 1,-1-1 0,2-1 0,4-2 0,2-2 0,1 1 0,0 1 0,1-1 0,1 1 0,-14 18-1,1 1 1,0-1 0,1 1 32,0-1 0,0 1 0,0 0 0,1 0 0,13-17 0,1 0 0,-1 2 0,-3 6 0,-1 1 0,0 3 0,-4 5 0,0 1 0,-1 2 0,-3 4 0,-1 2 0,-1 1 0,15-17 0,-1 3 0,-9 9 0,0 5 0,-7 8 0,-1 4 0,25-19 0,-26 34 0,-32 37 0,-20 29 0,-25 28 0,8-25 0,-4 4 0,-4 7 0,-2 3 0,-6 8 0,-1 3 0,-7 8 0,-2 4 0,13-21 0,-1 2 0,-1 1 0,-2 2 0,-1 2 0,1-1-20,-3 3 0,1 1 0,-1-1 0,0 2 0,-1 0 1,1 0-1,0-1 0,2 0 0,-2 1 0,0 2 0,0 0 1,-1 1 19,0 1 0,0 1 0,0 1 0,-1 0 0,-1 0 0,2 1 0,3-3 0,1 1 0,1-2 0,3-5 0,1-1 0,0-1 0,3-4 0,0-1 0,2-2 0,-10 21 0,3-3 0,4-7 0,2-3 0,5-8 0,3-2 0,5-8 0,1-2 0,-8 24 0,41-57 0,19-43 0,14-36 0,-16 19 0,1-5 0,6-12 0,1-4 0,7-11 0,2-4 0,-12 22 0,2-2 0,0-2 0,4-4 0,1-2 0,0 0 0,0-1 0,0-1 0,1 0 0,3-4 0,1 0 0,0-2 0,1-1 0,1-1 0,0-1 14,3-2 0,1-2 0,1 0 0,-10 18 0,1 0 0,1-1 0,-1 1 0,1-1 0,0 0 1,0 1-1,0 1 0,13-17 0,0 1 0,-1 2-14,-3 7 0,-2 2 0,-1 2 0,-5 10 0,-2 1 0,-1 3 0,15-18 0,-3 3 0,-4 7 0,-2 1 0,-6 6 0,-2 2 0,21-24 0,-10 15 0,-33 44 0,-18 32 0,-23 29 0,-21 26 0,13-23 0,-2 3 0,-7 10 0,-3 3 0,-6 9 0,-2 2 0,13-18 0,0 2 0,-2-1 0,1 0 0,-2 1 0,0 0 0,-2 5 0,-1 1 0,-1 0 0,1 1 0,-1-1 0,0 2 4,-1 0 1,0 2 0,-1 0-1,-1 6 1,-1 2 0,-1 0 0,-1 3-1,-1 2 1,-1-1 0,0 2-1,0 0 1,1 0-5,0-2 0,2-1 0,0 0 0,1-3 0,1-1 0,1-1 0,3-4 0,1-2 0,0 0 0,3-4 0,0-2 0,0 0 0,-15 24 0,2-4 0,13-18 0,2-3 0,5-10 0,3-6 0,-7 10 0,25-41 0,23-37 0,19-31 0,-5 12 0,3-6 0,7-10 0,2-5 0,7-9 0,3-5 0,-12 19 0,0-2 0,2 0 0,2-3 0,1 0 0,0-1 0,4-5 0,1-1 0,0 0 0,1-1 0,1 0 0,0-1 11,0 0 1,1-1 0,1 0-1,4-4 1,1 0 0,2 0 0,0-1-1,2 0 1,0 1 0,0 3-1,0 1 1,-1 1-12,-3 6 0,-1 2 0,0 2 0,-6 10 0,-1 3 0,-1 1 0,12-12 0,-2 3 0,-7 9 0,-1 2 0,-7 7 0,-3 5 0,13-3 0,-19 29 0,-24 31 0,-20 40 0,-16 14 0,9-32 0,-4 1 0,-5 8 0,-4 2 0,-6 8 0,-2 2 0,-4 8 0,-1 3 0,-5 7 0,0 1 0,15-26 0,1 0 0,-1 0 0,-3 4 0,0 1 0,-1 0 0,0 1 0,-1 0 0,1 1 35,-3 2 0,1 0 1,-1 0-1,-1 1 0,0-1 1,0 1-1,0-1 1,1 0-1,1-2 0,1-3 1,2-1-1,0-3-35,-14 22 0,2-4 0,8-12 0,3-4 0,7-11 0,3-4 0,-18 32 0,13-20 0,23-36 0,19-35 0,19-31 0,0 2 0,3-6 0,3-4 0,1-2 0,4-6 0,2-2 0,5-10 0,2-2 0,-11 18 0,0 0 0,1-2 0,2-3 0,1 0 0,1-2 0,2-3 0,1 0 0,0-1 0,1 0 0,1-1 0,0 0 0,4-2 0,2-1 0,-1 0 0,0 1 0,1 1 0,0 0 60,0 2 0,0 0 1,-1 1-1,-2 5 1,0 0-1,-1 3 1,-4 6-1,1 2 1,-2 2-1,15-16 1,-3 4-61,-9 11 0,-2 3 0,-6 9 0,-2 3 0,19-23 0,-6 12 0,-15 24 0,-16 25 0,-17 30 0,-25 37 0,2-25 0,-4 2 0,-5 9 0,-3 2 0,-4 7 0,-2 2 0,-6 9 0,-3 3 0,13-22 0,-2 1 0,1 1 0,-3 4 0,0 0 0,-1 0-39,-3 5 0,-2 1 0,1 0 1,1-1-1,-1 1 0,0 0 1,-3 5-1,-1 0 0,0 1 1,0-3-1,1 0 0,0 0 39,0-2 0,0 1 0,0-2 0,1-3 0,0 0 0,1-2 0,5-4 0,0-1 0,1-1 0,-14 21 0,1-3 0,6-11 0,2-2 0,7-7 0,3-4 0,4-9 0,2-3 0,-20 27 0,15-27 0,21-43 0,19-33 0,24-38 0,-5 21 0,4-4 0,4-10 0,2-4 0,5-8 0,2-3 0,-9 20 0,0-1 0,2-1 0,2-3 0,1-1 0,1-1 0,2-3 0,0-1 0,2 0-62,2-4 0,0 0 0,2 0 0,-1 2 0,2 0 0,0 0 0,4-3 0,0 0 0,1 2 0,0 1 0,1 2 0,0 0 62,1 3 0,-1 0 0,0 2 0,-3 2 0,0 2 0,-1 1 0,-5 8 0,0 1 0,-1 2 0,15-18 0,-2 5 0,-10 10 0,-2 4 0,-10 11 0,-1 2 0,22-20 0,-21 24 0,-20 33 0,-25 31 0,-23 33 0,7-22 0,-2 2 0,-5 7 0,-2 3 0,-5 6 0,-2 2 0,-6 6 0,-1 2 0,-4 7 0,-1 2 0,16-24 0,-1 0 0,0 0 35,-2 4 0,-1 0 0,1 1 1,3-2-1,0 0 0,-1 0 1,-1 1-1,-2 0 0,2-1 1,1-2-1,1 0 0,1-1-35,-18 24 0,2-1 0,7-7 0,1-1 0,3-8 0,1-2 0,5-8 0,3-2 0,-18 27 0,20-28 0,30-46 0,24-31 0,16-26 0,13-23 0,-17 30 0,1-2 0,5-7 0,1-2 0,5-5 0,0-1 0,2-2 0,1-1 0,3 1 0,2 0 0,2-5 0,0-1 0,5-2 0,1-1 88,-17 22 1,0-1 0,-1 1 0,20-18 0,-1 1-1,2 2 1,-2 2 0,-5 9 0,-2 4-89,-6 6 0,-1 4 0,-9 7 0,-2 3 0,26-19 0,-22 27 0,-22 29 0,-18 29 0,-22 26 0,-23 16 0,15-32 0,-2 2 0,-5 4 0,-2 1 0,-5 8 0,-2 2 0,-4 3 0,-2 1 0,0 1 0,-1 0 0,0-1 0,1-1 0,-1-1 0,1 0 0,1-2 0,0-1 0,0 0 0,-1-2 196,0-1 1,1-3-1,10-11 1,1-4 0,-26 21-163,13-17 1,25-30-1,14-21 1,14-22-35,13-19 0,16-24 0,-7 26 0,3-2 0,4-7 0,3-3 0,5-6 0,2-2 0,0-2 0,3-1 0,6-5 0,1-1 0,1-1 0,0 0-90,3-2 0,1 0 0,-16 27 0,0 0 1,1 0-1,-1-1 0,1 1 0,0 0 1,17-23-1,0 3 90,-6 6 0,-1 2 0,-5 7 0,-2 2 0,-5 6 0,-1 1 0,-2 2 0,-1 1 0,-2 3 0,-2 1 0,17-26 0,-7 13 849,-7 8-849,-19 21 0,-39 65 0,-30 39 0,20-30 0,0 2 0,-5 6 0,-1 1 0,-1 2 0,0 0 0,-2 3 0,0 1 0,0 3 0,0 1 0,-3 1 0,0 0 0,-1 2 0,0 1 0,1-1 0,-1-1-55,1-1 0,2-1 0,2-5 1,2 0-1,2-1 0,2-2 1,2-4-1,1 0 55,3-3 0,1-2 0,-19 31 0,10-14 0,8-15 0,11-21 0,10-23 0,23-36 0,19-38 0,6-9 0,4-11 0,-19 39 0,0-1 0,1-4 0,2 0 0,1-4 0,2-1 0,2-5 0,1 0 0,3-3 0,1-1 0,1-1 0,0 0 50,1-1 1,0 0-1,-1 3 1,1 0 0,0 0-1,0 0 1,-2 4 0,0 2-51,-3 3 0,-1 2 0,20-28 0,-14 14 0,-9 18 0,-11 17 0,-22 35 0,-16 25 0,-10 23 0,-10 18 0,-5 11 0,17-33 0,-1 1 0,-2 3 0,-1 1 0,-2 1 0,1 2 0,-4 3 0,0 1 0,0 2 0,1 1 0,-2 3 0,0 0-23,-3 1 0,1 1 0,1 3 0,0-1 1,-1 1-1,0-1 0,1 1 0,0-1 23,0 2 0,1-1 0,5-8 0,1 0 0,1-2 0,3-1 0,2-6 0,1-2 0,-18 40 0,9-12 0,7-15 0,7-5 0,11-22 0,19-16 0,11-21 0,20-21 131,6-13 1,2-13 0,-3 1 0,0-3-132,1 3 0,-1 0 0,-1 7 0,-3 1 0,-3 1 0,-9 13 0,-8 19 0,-19 29 135,-21 23 1,-17 20-1,-21 8 1,24-32 0,-2 2-136,-3 5 0,-1 1 0,-4 4 0,-2 1 0,-3 5 0,0 1 0,0-1 0,-1 0 0,-1 1 0,0-1 0,0 0 0,0 0 0,1-3 0,2-1 0,3-5 0,3-2 0,4-4 0,2-4 0,-23 24 0,10-13 0,24-30 0,21-29 0,20-25 0,19-23 0,9-11 0,9-15 0,-26 35 0,1-2 0,4-5 0,2-1 0,3-4 0,1-1 0,3-2 0,0-2 0,2-3 0,1-1 0,2 2 0,0-1 0,4-6 0,0 0 0,1 2 0,-1 0-61,1 2 0,-1 1 1,-2 2-1,-1 2 0,-2 4 1,-1 3-1,-5 6 0,-1 3 61,-7 9 0,-2 2 0,18-17 0,-15 12 0,-21 32 0,-21 22 0,-20 26 0,-22 30 0,-9 6 0,24-32 0,-1 3 0,-3 3 0,-1 2 0,-4 4 0,-1 0 0,-2 2 0,-1 1 0,-1 0 0,0 0-71,-1 3 1,-1 1-1,3-3 1,0 0 0,-2 0-1,0-1 1,5-6 0,0-1 70,4-5 0,0-1 0,-24 32 0,7-17 0,18-30 0,17-33 0,18-33 0,15-27 0,19-12 0,9-14 0,-15 38 0,1-1 0,6-7 0,1-2 0,2-4 0,1-2 0,2-1 0,1-2 0,0-2 0,1 0 0,3 1 0,1-1 0,3-5 0,2 1 0,1-2 0,0 0-28,2-3 0,0 2 0,-6 8 1,0 1-1,-1 3 0,-2 2 0,-5 8 1,-1 2 27,-3 5 0,-2 2 0,19-37 0,-10 15 0,-10 12 0,-8 15 0,-38 42 0,-13 24 0,-15 24 0,-9 20 0,21-26 0,-1 3 0,-5 5 0,0 1 0,-3 4 0,-1 1 0,0 2 0,0 0 0,0 1 0,0 1 0,-1 1 0,0 1 0,-1 0 0,1 1 7,-1 3 1,1-1 0,3-4 0,1 0 0,1 1 0,2 0 0,4-5-1,1-1-7,2-4 0,2-2 0,-13 33 0,9-17 0,12-10 0,20-21 0,22-23 0,14-17 0,5-20 0,5-17 0,7-11 0,7-11 0,-28 26 0,1-2 0,2-3 0,1-1 0,1-2 0,0 0 0,0-1 0,1-1 0,0 1 0,-1 0 0,2-1 0,-1 1 0,-1 0 0,0-1 136,1 1 1,-2 0 0,-9 5 0,-1 2 0,23-30-137,-13 16 0,-14 16 0,-36 37 0,-16 19 0,-11 18 0,-8 13 0,-3 11 0,-12 11 0,-3 5 0,29-35 0,-1 1 0,0 3 0,0 2 0,-3 1 0,0 1 0,-1 2 0,1 0 0,0-1 0,1 1 0,0-1 0,1-1 0,4-2 0,1-1 0,3-3 0,1-1 0,-21 33 131,13-23 0,29-25 0,17-30 1,14-20-132,9-17 0,10-11 0,6-17 0,10-8 0,-25 34 0,1 0 0,-2-2 0,1 0 0,2-2 0,2 0 0,0 0 0,0 0 0,2-2 0,1 0 0,1-1 0,0 0 0,4-2 0,0 1 0,-2 1 0,0 0 0,-3 4 0,-1 2 0,-2 8 0,0 1 0,30-25 0,-8 14 0,-9 11 0,-12 16 0,-16 29 0,-11 19 0,-12 12 0,-14 8 0,-12 17 0,-17 16 0,18-35 0,-2 1 0,-2 6 0,-2 0 0,1 0 0,-2 1 0,-2 2 0,-1 1 0,-2 1 0,1 0-78,-2 3 0,0 1 0,-2 3 0,0 0 0,-2 1 0,0 0 0,0-1 0,1 0 78,2-4 0,1-1 0,6-5 0,3-2 0,3-6 0,2-2 0,-17 38 0,8-11 0,17-23 0,13-6 0,19-26 0,14-14 0,7-19 0,5-14 0,10-14 0,2-14 0,11-3 0,8-5 0,1-2 0,-36 31 0,1 0 0,-2 0 0,-1 1 0,33-34 0,1-3 0,2 3 0,-4 2 0,-6 8 0,-12 13 0,-8 10-4,-4 6 0,-17 21-1,-7 17 1,-16 7-1,-9 22 1,-8 2-1,-7 4 1,-10 11-1,-7 8 1,-6 9 1,-6 8 0,0 0 1,24-38-1,-1-1 0,3 0 1,0 1-4,-27 38 0,0-5 0,6-10 609,4-6-608,9-12 0,30-48 1,17-21-1,14-17 1,9-14 1,9-9-1,3-5 1,3-3 1,1-2 0,5-1 1,2-2-1,3-5 1,-28 39 1,1 1 0,1 1 0,-1 1 0,29-37 0,-4 7 0,-4 4 0,-9 13 0,-6 3 0,-17 24 0,-20 13 0,-27 35 0,-26 26 0,1 6 0,-6 6 0,-2 5 0,-6 3 0,-1 1 0,0 1 0,4 5 0,30-38 0,0 0 0,-1 0 0,1-1 0,-28 35 0,5-8 0,10-8 0,18-26 0,31-19 0,21-29 0,9-7 0,5-7 0,4-5 0,2-3 0,3-3 0,1 0 0,2-4 0,2 3 0,3-3 0,1-2 0,-3 6 0,-4 3 0,-2 4 0,-3 4 0,2 7 0,-6 9 0,-16 20 0,-12 12 0,-8 13 0,-9 7 0,-5 4 0,-4 6 0,-7 5 0,-1 8 0,-3 5 0,0 1 0,-3 1 0,1 0 0,-4 3 0,3-2 0,5-1 0,4-3 0,8-6-1,3-5 1,8 1-7,16-5 1,10-15-1,18-16 7,-3-11 0,2-10 0,0-2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5-19T13:33:41.392"/>
    </inkml:context>
    <inkml:brush xml:id="br0">
      <inkml:brushProperty name="width" value="0.6" units="cm"/>
      <inkml:brushProperty name="height" value="0.6" units="cm"/>
      <inkml:brushProperty name="color" value="#FFFFFF"/>
    </inkml:brush>
  </inkml:definitions>
  <inkml:trace contextRef="#ctx0" brushRef="#br0">2789 503 13414,'-61'0'0,"3"0"0,6 0 0,4 5 0,7 5 0,-4 4 0,-6 6 0,-4 9 0,-8 4 0,-6 8 0,-8 7 0,32-20 0,-1 2 0,-2 2 0,-2 1 0,-1 1 0,-1 0 0,-3 1 0,0-1 0,-2 0 0,-1 0 0,-3 0 0,-1 0 0,0 1 0,0 0-50,2 1 0,0-1 0,0-2 0,1 0 0,10-3 1,2 0-1,2-3 0,1-3 50,-35 18 32,8-2 1,34-26 0,25-13-33,32-22 0,26-21 0,13-6 0,10-9 0,-30 26 0,2-1 0,7-1 0,1-1 0,4-2 0,0-1 0,0 1 0,0 0 0,1 0 0,0-1 0,2 0 0,0 0 0,4-1 0,0-1 0,1-2 0,1 0-58,1-1 0,-1 0 0,2 1 1,-1 2-1,-8 5 0,0 1 1,-3 2-1,-1 1 58,-3 2 0,-2 3 0,28-13 0,-14 10 0,-26 16 0,-30 17 0,-24 15 0,-19 14 0,-20 14 0,19-18 0,-2 2 0,-7 4 0,-3 0 0,-5 5 0,-3 2 0,-9 3 0,-3 2 0,-4 2 0,-2 2 0,-4 0 0,-1 2-82,24-17 0,-1 1 0,0 1 0,-4 2 0,0 1 0,-1 1 0,-6 4 0,-1 0 0,0 0 0,0 0 0,1 0 0,0 0 67,2-1 0,0 0 0,2-1 0,3-3 0,1-1 0,3 0 0,-16 12 1,3-2-1,8-5 0,3-2 15,8-5 0,4-2 0,6-3 0,6-4 0,13-7 0,31-19 0,35-26 0,25-18 0,-25 11 0,2-2 0,7-8 0,2-2 0,6-2 0,2-2 0,6-3 0,3-1 0,4-5 0,3-1 0,4 0 0,2 0 0,-27 17 0,1 0 0,0-1-77,1-2 1,1 1-1,1-1 1,5-3-1,0 0 1,2 0-1,5-4 1,1 0-1,1 0 1,2-1 0,0 1-1,0-1 77,1 0 0,1 1 0,-1 0 0,-1 1 0,-1 0 0,0 3 0,-7 4 0,0 2 0,-1 0 0,-2 2 0,0 0 0,0 1 0,-3 1 0,0 1 0,-1 2 0,24-14 0,-2 4 0,-10 6 0,-2 3 0,-10 6 0,-3 3 0,37-10 0,-40 25 0,-30 20 0,-44 20 0,-46 35 0,21-28 0,-3 0 1,-9 6 0,-5 1 0,-14 7 0,-3 0 0,22-14 0,-2 1 0,-1-1 0,-2 2 1,-1 1-1,-1-1-1,-3 2 0,-1 0 0,0 0 1,-3 3-1,-1 0 0,-1 0 0,-4 3 1,-1 0-1,-1 1 0,-1 2 0,-2 0 1,1 1-19,-2 1 0,0 1 1,1 0-1,1 0 1,0-1-1,2 1 1,7-4-1,1-1 1,1 1-1,3-4 1,2 1-1,1-1 18,4-3 0,2-1 0,1 0 0,-19 16 0,3-2 0,13-10 0,3-3 0,11-7 0,4-3 0,-20 20 0,34-14 0,28-12 0,20-28 0,35-25 0,11-20 0,13-14 0,-29 24 0,3-1 0,6-5 0,0-1 0,5-3 0,0-1 0,5-4 0,0-1 0,6-4 0,1-2 0,-21 18 0,2-1 0,0 0 0,2-2 0,1 0 0,1 0-9,3-2 1,0-1-1,1 1 1,3-2-1,1 0 1,1 1-1,1 0 1,1 0-1,0 0 1,0 1-1,1-1 1,0 2 8,-1-1 0,1 2 0,-1 0 0,-2 2 0,0 0 0,-2 2 0,-5 3 0,-2 0 0,-1 3 0,21-10 0,-3 3 0,-9 7 0,-3 2 0,-11 8 0,-4 1 0,30-11 0,-54 27 0,-46 25 0,-35 19 0,-28 15 0,26-19 0,-4 2 0,-11 8 0,-3 1 0,-8 5 0,-2 1 0,24-15 0,-2 0 0,-1 1 0,-3 2 0,-1 0 0,-1 0 0,-5 2 0,0 1 0,0 1 0,-3 1 0,-1 1 0,0 1-9,-3 2 0,-1 0 0,0 1 0,-1 1 0,0 0 0,1 0 0,2-2 1,0 0-1,2 1 0,1-2 0,2 1 0,1 0 9,3-2 0,1-1 0,1 1 0,5-4 0,2 1 0,1-2 0,-19 12 0,5-1 0,10-7 0,3-2 0,10-7 0,4-2 0,-19 26 0,43-38 0,38-22 0,28-29 0,23-24 0,-21 15 0,4-2 0,7-4 0,2-2 0,6-3 0,2-1 0,5-3 0,2-1 0,6-2 0,3-1 0,-24 14 0,1 0 0,0 0 0,3-2 0,0 0 0,1 0-15,2-1 0,0 0 0,2-1 0,4-1 0,0-2 0,2 2 0,2-1 0,0 0 0,2 0 0,2-2 0,1 1 0,0-1 15,2-1 0,1 0 0,0 1 0,1 0 0,1 1 0,-1 0 0,-2 2 0,-1 1 0,0 1 0,-4 5 0,-2 1 0,0 1 0,-4 4 0,0 1 0,-2 2 0,25-8 0,-3 3 0,-8 3 0,-5 2 0,-10 4 0,-5 3 0,-12 3 0,-6 4 0,12-1 0,-48 32 0,-30 21 0,-37 21 0,14-19 0,-5 0 0,-9 5 0,-5 1 0,-9 4 0,-5 1 0,18-11 0,-2 0 0,-1 2 0,-7 3 0,-2 0 0,0 1 0,-3 2 0,-2 1 0,0-1-17,-2 2 0,-2-1 0,1 2 0,-4 2 0,0 1 0,0 0 0,1-1 0,0 0 0,-1 0 0,19-10 0,0-1 0,-1 1 0,0 1 17,-1 1 0,0 0 0,1 1 0,-1-1 0,1 0 0,0 0 0,1 0 0,2 0 0,-17 12 0,3 0 0,1-1 0,7-5 0,1-2 0,2 0 0,6-4 0,1-1 0,3-1 0,-16 14 0,5-1 0,8-7 0,3-1 0,7-5 0,3-2 0,-11 13 0,44-27 0,28-27 0,51-38 0,12-17 0,-32 22 0,2-2 0,9-7 0,3-1 0,10-9 0,3-2 0,-21 17 0,1 0 0,1-1 0,2-1 0,2 0 0,0-1 0,3-2 0,-1 0 0,2 0 0,0 1 0,1 1 0,1-1 0,4-3 0,0 0 0,2 0-9,5-4 0,1 0 0,1 0 0,-14 10 0,0-1 0,1 0 0,1 0 0,3-1 0,1 0 0,1 1 0,-1 0 0,-1 1 0,0 0 0,0 1 0,0 1 9,0-1 0,-1 1 0,1 1 0,-1 0 0,-1 2 0,0 0 0,0 1 0,0 1 0,19-10 0,0 2 0,-1 1 0,-3 2 0,-1 3 0,-2 0 1,-4 5 0,-1 0 1,-3 2-1,-6 3 1,-3 0-1,-2 3 0,11-3 1,-5 2 4,-8 4 1,-5 4-1,12 4 1,-50 27-1,-45 20-5,-40 18 1,17-18 0,-5 1 0,-14 7-1,-4 2 1,19-13 0,-2 1 0,-1 1-2,-6 3 0,-1 0 0,-3 1 1,-5 3-1,-2 0 0,0 1 1,-3 2-1,0 1 0,-2-1 1,-3 3-1,-1 0 0,-1 0-8,20-10 0,0-1 0,-1 1 1,-1 1-1,-4 3 0,0 1 1,-1 1-1,0 0 0,-2 1 1,0 1-1,0 0 0,0 0 0,2 0 1,1 0-1,-1 0 0,1 0 8,1 0 0,1 1 0,0-1 0,1 0 0,3-2 0,1-1 0,1 0 0,1 0 0,-18 13 0,2 0 0,1-1 0,6-3 0,1-1 0,1 0 0,7-5 0,1-1 0,2 0 0,-19 13 0,6-2 0,17-12 0,5-2 0,6-5 0,3 0 0,-22 26 0,32-26 0,37-20 0,19-30 0,42-29 0,14-18 0,-32 24 0,4-1 0,10-6 0,3-2 0,8-5 0,2-1 0,-20 13 0,1 0 0,1-2 0,4-1 0,1-2 0,1 0 0,5-3 0,1-2 0,1 1 0,3 0 0,1 1 0,1-1 0,1-1 0,0 0 0,1-1-9,3-2 1,2 1-1,2-2 1,-18 12-1,0 0 1,2 0-1,0-1 1,6-2-1,0 1 1,2-1-1,0 0 1,0 1-1,1 0 1,0 1-1,0 0 9,0 1 0,0 0 0,0 0 0,0 1 0,-2 2 0,0-1 0,0 1 0,-1 2 0,17-8 0,-1 2 0,-1 1 0,-3 2 0,-1 1 0,-2 1 0,-3 3 0,-1 2 0,-2 0 0,-7 5 0,-2 1 0,-2 1 0,20-3 0,-5 3 0,-14 5 0,-5 2 0,26-5 0,-48 21 0,-50 16 0,-33 21 0,5-6 0,-5 1 0,-14 5 0,-4 0 0,-11 7 0,-3 1 0,19-11 0,-2 1 0,-1 1 0,-9 4 0,-2 1 0,-1 1 0,-5 3 0,-2 1 0,0-1 0,-2 1 0,-1 0 0,-1 0 8,-1 1 0,-2 0 0,1 0 1,19-9-1,0 0 0,-1 1 1,0 0-1,-3 1 0,0 2 1,-1 0-1,0 0 0,-1 1 1,0 0-1,0 1 0,1-1-8,-1 1 0,1 0 0,0 0 0,0 0 0,2-1 0,0 0 0,1 0 0,3 0 0,-13 9 0,2 0 0,1-1 0,4-2 0,1-1 0,1 1 0,3-3 0,1 0 0,2-1 0,-20 14 0,5-2 0,12-8 0,3-3 0,12-8 0,3-2 0,-25 18 0,34-18 0,31-18 0,47-44 0,2 0 0,4-3 0,3-4 0,2-2 0,8-4 0,1-2 0,6-5 0,2-2 0,5-4 0,3 0 0,-21 16 0,1 0 0,0-1 0,4-2 0,1-1 0,1 0 0,4-2 0,1 0 0,0 0 0,4-2 0,1 0 0,1 0 10,3-2 0,1-1 0,1 1 0,3-2 0,2 0 0,0 1 0,2-1 0,1 1 0,0 0 0,2 0 0,-1-1 0,2 1-10,-22 13 0,0 0 0,0 0 0,0 1 0,21-10 0,-1 2 0,0 1 0,-3 3 0,-2 1 0,0 2 0,-7 3 0,-1 1 0,-1 1 0,-6 3 0,0 1 1,-2 2-1,20-8 0,-3 3 1,-13 7-1,-3 4 7,-11 4 1,-5 5 0,5 7 0,-50 23-1,-42 14-4,-35 14 1,19-14-1,-5 3 1,-11 4 0,-3 1-1,-8 4 1,-3 1-4,23-14 0,-1 1 0,-1 1 0,-6 3 0,-1 1 0,-2 1 0,-7 2 0,-1 0 0,0 1 0,-3 3 0,-1-1 0,0 1-6,-3 2 0,-1 0 0,1 2 0,19-12 0,0 1 1,0 0-1,0 0 0,2 1 0,0 0 0,0 0 0,0 0 1,-1 1-1,0 1 0,0 0 0,1 0 6,-1-1 0,1 1 0,0-1 0,0 1 0,-18 13 0,1 0 0,2-1 0,4-4 0,3-1 0,0 0 0,8-5 0,1 0 0,2-1 0,5-3 0,2 0 0,2-2 0,-17 12 0,5-2 0,11-4 0,4-2 0,5-5 0,5-2 0,-4 14 0,41-27 0,35-25 0,35-29 0,-24 4 0,3-3 0,9-6 0,2-3 0,10-6 0,3-3 0,8-5 0,4-1 0,-19 13 0,2 0 0,1-1 0,3-2 0,1 0 0,2 0-2,2-1 0,2-1 1,0 1-1,3-2 1,2 0-1,-1 0 1,1 0-1,-1 1 1,1 0-1,-16 9 1,1 0-1,0 0 0,1 0 2,2-2 0,2 1 0,-1-1 0,2 0 0,1-2 0,2 0 0,0 0 0,0 0 0,0 2 0,2 0 0,-1 1 0,-1 0 0,-2 2 0,-1 0 0,-1 1 0,1 1 0,19-10 0,-1 2 0,0 2 0,-4 4 0,-1 3 0,-2 0 0,-6 4 0,-2 2 0,-2 0 0,-7 4 0,-1 1 0,-2 2 0,18-5 0,-6 2 0,-21 6 0,-9 5 0,-8 9 0,-88 37 0,-4-1 0,-8 3 0,-5 1 0,-3 2 0,-12 1 0,-3 2 0,25-11 0,-2 1 0,-2 1 0,-4 2 0,-2 1 0,-2 0 0,-5 4 0,-1 1 0,0 0 0,0-2 0,-1 0 0,0 1 0,-2 3 0,-2 2 0,1-1 0,0 1 0,-1-1 0,0 2 21,-2 0 0,0 1 1,-1 1-1,21-11 1,-1 0-1,1 1 1,-1 0-1,1 2 1,-1-1-1,0 1 1,1 0-1,-18 10 1,1 1-1,2-1-21,7-3 0,1-1 0,2 1 0,8-6 0,1 1 0,3-2 0,-19 15 0,4-3 0,6-4 0,3-3 0,7-3 0,3-2 0,-22 21 0,59-34 0,54-32 0,32-29 0,-23 7 0,4-3 0,10-5 0,3-2 0,9-6 0,2-3 0,10-3 0,2-2 0,-23 14 0,2-1 0,-1 1 0,1-2 0,1 0 0,0 0 0,4-2 0,2 1 0,0-1 0,1 0 0,1 0 0,0 0 7,3-2 1,1-1 0,1 1-1,6-2 1,2 0 0,1 0-1,-18 8 1,0-1 0,1 1-1,0 0 1,1 0 0,-1 0 0,1 1-1,0 0-7,-1 2 0,0 0 0,0 1 0,0 0 0,19-9 0,0 1 0,-1 1 0,-3 3 0,-1 2 0,0 1 0,-4 3 0,0 0 0,-1 2 0,-2 2 0,-1 1 0,-3 2 0,19-7 0,-5 3 0,-8 7 0,-4 2 0,-14 5 0,-5 1 0,27-2 0,-44 14 0,-42 21 0,-35 18 0,-34 18 0,21-23 0,-6 1 0,-9 7 0,-4 1 0,-12 5 0,-3 2 0,22-14 0,-1 1 0,-2 1 0,-5 2 0,-1 0 0,-1 1 0,-2 2 0,-1 0 0,-1 1-17,-3 1 0,0 0 0,-2 1 0,-4 2 1,-1 0-1,-1 2 0,18-10 0,0 0 1,-1 1-1,0 0 0,-2 2 0,0-1 0,-1 2 1,1-1 16,0 1 0,-1 0 0,1 1 0,0-1 0,3-1 0,0-1 0,1 1 0,0 0 0,3-1 0,0 1 0,1 1 0,0-2 0,-17 13 0,0-1 0,1-1 0,3-1 0,2 0 0,2-1 0,10-5 0,3-2 0,1 0 0,-21 15 0,3-3 0,12-7 0,4-2 0,9-7 0,6-1 0,-16 18 0,40-15 0,32-32 0,49-27 0,19-23 0,-28 12 0,2-2 0,11-8 0,3-2 0,9-4 0,2-2 0,8-5 0,2-2 0,-24 16 0,1-1 0,1 0 0,5-2 0,1 1 0,1-1 0,3-2 0,1-1 0,1 0 0,1-2 0,2 1 0,-1-1-1,0 0 1,1 0 0,0 0 0,4-1 0,0 1 0,2 0 0,2-2 0,1 1 0,1 0 0,-20 11 0,-1 1 0,1 1 0,1-1 0,0 0 0,1 0 0,-1 1 0,-1 1 0,16-7 0,-3 1 0,0 1 0,-5 4 0,0 2 0,-2 1 0,-7 3 0,0 2 0,-3 1 0,25-9 0,-4 3 0,-11 2 0,-3 2 0,-14 6 0,-3 2 0,29-12 0,-49 24 0,-51 27 0,-34 18 0,9-7 0,-4 1 0,-10 3 0,-3 0 0,-10 6 0,-3 1 0,-9 4 0,-3 1 0,20-12 0,-2 0 0,-1 0 0,-5 4 0,-1 2 0,-2-1 0,-2 2 0,0 0 0,-1-1 13,1 0 1,-1 0 0,1 1 0,-5 2 0,0 1 0,0 1 0,-2 1 0,-1 1 0,0 1 0,20-11 0,-1 0 0,0 1 0,0 0-14,-2 1 0,0 0 0,0 0 0,2 0 0,-15 10 0,1-1 0,2 0 0,2-2 0,1 0 0,2-1 0,5-3 0,3 0 0,0-1 0,6-3 0,0 1 0,3-2 0,-21 14 0,5-1 0,12-9 0,4-2 0,8-5 0,5-2 0,-8 16 0,45-30 0,31-22 0,26-24 0,25-26 0,-30 21 0,2-1 0,8-5 0,4 0 0,8-6 0,3-1 0,9-4 0,3-1 0,-26 15 0,2-1 0,-1 0 25,2-1 1,1 0 0,0 0 0,1-2 0,0-1 0,2 1 0,3-1 0,1 1 0,2-1 0,4-3-1,1-1 1,2 1-26,5-4 0,2 0 0,1 0 0,-1 1 0,0 1 0,2 1 0,2-2 0,1 2 0,0 0 0,-4 2 0,1 1 0,-1 0 0,-1 2 0,-1 0 0,0 2 0,-5 4 0,-1 1 0,-1 2 0,-5 3 0,0 0 0,-2 2 0,26-9 0,-4 3 0,-10 5 0,-5 2 0,-12 5 0,-4 2 0,33-6 0,-41 17 0,-43 18 0,-34 16 0,-30 16 0,14-16 0,-4 1 0,-10 6 0,-4 2 0,-8 3 0,-3 2 0,-7 4 0,-3 0 0,21-12 0,-1 1 0,-1 0 0,-5 1 0,0 0 0,-1 1 0,-3 1 0,0 1 0,-1 0 15,-4 2 1,0 0 0,-1 1 0,3-1 0,-1 0 0,0 1 0,-3 0 0,-1 1 0,1-1-1,2 0 1,0 0 0,2 0-16,1-1 0,1 0 0,1 1 0,3-3 0,0 1 0,1-1 0,6-1 0,1 0 0,1-1 0,-22 14 0,4 0 0,12-7 0,3-2 0,12-6 0,3-3 0,-22 17 0,29-14 0,32-18 0,28-17 0,22-17 0,19-18 0,16-14 0,-33 21 0,3 0 0,4-3 0,2-1 0,7-4 0,3-2 0,4-4 0,2-1 0,4-2 0,2-1 0,7-2 0,0 1 0,-3-1 0,1 0 0,-23 16 0,1 1 0,0-1 0,0 0 0,0 0 0,0 1 48,2-2 0,0 0 0,1 1 0,0-1 1,0 0-1,1 1 0,-2 1 0,0 1 0,-1 1 1,26-12-1,-3 2-48,-7 5 0,-4 3 0,-11 5 0,-2 2 0,-10 5 0,-3 2 0,33-13 0,-36 19 0,-35 15 0,-25 16 0,-49 25 0,-13 8 0,34-22 0,-3 0 0,-10 4 0,-3 0 0,-7 4 0,-3 1 0,-6 4 0,-3 0 0,-7 2 0,-2 2 0,2-2 0,0 2 0,24-15 0,0 2 0,-1-1 0,1 0 0,-1 0 0,1 0 58,-2 0 0,0 1 1,0 0-1,1 1 1,0-1-1,1 1 0,1-2 1,0 0-1,1 0 1,-24 12-1,3-1-58,11-5 0,3-2 0,10-5 0,3 0 0,10-7 0,3 0 0,-28 18 0,31-19 0,31-17 0,39-37 0,40-23 0,4-2 0,-33 23 0,1-1 0,5 0 0,2 0 0,3-4 0,2-1 0,5-3 0,0 0 0,3 0 0,0-1 0,4-3 0,0-1 0,3 2 0,0-1 0,4 0 1,1-1 0,4-1 0,2 0 0,5-3 0,1 1 0,-1 1 0,-1 1-1,-5 4 0,-2 1 0,-5 8 0,-2 2 0,-10 4 0,-3 1 0,-5 5 0,-3 1 0,34-14 0,-27 15 0,-40 21 0,-30 18 0,-21 11 0,-17 8 0,-18 14 0,25-20 0,-3 0 0,-7 4 0,-2 1 0,-8 5 0,-2-1 0,-1 0 0,-1 1 0,-4 1 0,-2 0 0,-1 0 0,0 0 5,-5 0 1,0 0-1,-3 3 1,-1 2-1,26-16 1,0 0-1,0 0 1,-26 14 0,3 0-6,6-4 0,3 0 0,9-6 0,3-2 0,9-4 0,2-1 0,-31 22 0,15-6 0,32-15 0,31-21 0,31-18 0,8-10 0,9-9 0,10-10 0,18-8 0,11-6 0,-38 23 0,1-1 0,3 0 0,0-1 0,3 0 0,1 0 0,0-1 0,0 0 0,1-1 0,1 0 0,4-4 0,1-1 0,5-2 0,2-1 0,2 0 0,2 2 59,0 1 1,0 1-1,-5 3 1,0 1-1,-5 3 1,0 3 0,-6 1-1,-1 3-59,-7 2 0,-2 2 0,23-7 0,-38 23 0,-32 16 0,-22 11 0,-19 11 0,-20 7 0,-20 10 0,35-24 0,-2 1 0,-5 3 0,-1 1 0,0-2 0,-1 0 0,-6 4 0,-2 1 0,1-1 0,-1-1-50,0 0 0,0 1 0,-2 2 0,-1 1 50,-5-1 0,1 0 0,-1 5 0,1-1 0,-5-1 0,0-1 0,2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607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9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2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59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512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822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69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670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7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63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254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7/22/26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69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ustomXml" Target="../ink/ink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D20E26-5A27-6E55-CCD3-99E3C9AB6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9766" y="1146412"/>
            <a:ext cx="9014348" cy="2402006"/>
          </a:xfrm>
        </p:spPr>
        <p:txBody>
          <a:bodyPr anchor="b">
            <a:normAutofit/>
          </a:bodyPr>
          <a:lstStyle/>
          <a:p>
            <a:pPr algn="l"/>
            <a:r>
              <a:rPr lang="de-DE" sz="4800" dirty="0"/>
              <a:t>Strategische Flexibilität bei linearen Gleichungen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972314A-3D5C-FE26-FFCC-29D7D76CC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9765" y="4892722"/>
            <a:ext cx="6387155" cy="1078173"/>
          </a:xfrm>
        </p:spPr>
        <p:txBody>
          <a:bodyPr anchor="ctr">
            <a:normAutofit/>
          </a:bodyPr>
          <a:lstStyle/>
          <a:p>
            <a:pPr algn="l"/>
            <a:r>
              <a:rPr lang="de-DE" dirty="0">
                <a:solidFill>
                  <a:srgbClr val="FFFFFF"/>
                </a:solidFill>
              </a:rPr>
              <a:t>Judith Brenner, Jule </a:t>
            </a:r>
            <a:r>
              <a:rPr lang="de-DE" dirty="0" err="1">
                <a:solidFill>
                  <a:srgbClr val="FFFFFF"/>
                </a:solidFill>
              </a:rPr>
              <a:t>Dohr</a:t>
            </a:r>
            <a:r>
              <a:rPr lang="de-DE" dirty="0">
                <a:solidFill>
                  <a:srgbClr val="FFFFFF"/>
                </a:solidFill>
              </a:rPr>
              <a:t>, Damien </a:t>
            </a:r>
            <a:r>
              <a:rPr lang="de-DE" dirty="0" err="1">
                <a:solidFill>
                  <a:srgbClr val="FFFFFF"/>
                </a:solidFill>
              </a:rPr>
              <a:t>Heraudeau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20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467A1-6C17-02EA-D7C4-ECE395732F8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Strategische Flexibilität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5189E3-EF4D-D7AC-BDA9-947A4ABAD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b="0" i="0" u="none" strike="noStrike" dirty="0">
                <a:effectLst/>
                <a:latin typeface="-webkit-standard"/>
              </a:rPr>
              <a:t>Strategische Flexibilität bedeutet, verschiedene Lösungswege erkennen, zwischen ihnen wechseln und die jeweils passendste Strategie auswählen zu können.</a:t>
            </a:r>
          </a:p>
          <a:p>
            <a:endParaRPr lang="de-DE" b="0" i="0" u="none" strike="noStrike" dirty="0">
              <a:effectLst/>
              <a:latin typeface="-webkit-standard"/>
            </a:endParaRPr>
          </a:p>
          <a:p>
            <a:r>
              <a:rPr lang="de-DE" dirty="0">
                <a:latin typeface="-webkit-standard"/>
              </a:rPr>
              <a:t>Kriterien können sein:</a:t>
            </a:r>
          </a:p>
          <a:p>
            <a:pPr lvl="1"/>
            <a:r>
              <a:rPr lang="de-DE" sz="2800" dirty="0">
                <a:latin typeface="-webkit-standard"/>
              </a:rPr>
              <a:t>Anwendbarkeit</a:t>
            </a:r>
          </a:p>
          <a:p>
            <a:pPr lvl="1"/>
            <a:r>
              <a:rPr lang="de-DE" sz="2800" dirty="0">
                <a:latin typeface="-webkit-standard"/>
              </a:rPr>
              <a:t>Komplexarme</a:t>
            </a:r>
          </a:p>
          <a:p>
            <a:pPr lvl="1"/>
            <a:r>
              <a:rPr lang="de-DE" sz="2800" dirty="0">
                <a:latin typeface="-webkit-standard"/>
              </a:rPr>
              <a:t>Effizienz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91462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009D18-D0F8-3F9F-7AF8-C54FAEA2E92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/>
          <a:lstStyle/>
          <a:p>
            <a:r>
              <a:rPr lang="de-DE" dirty="0"/>
              <a:t>Verschiedene Arten für Lösen linearer Gleichungen - </a:t>
            </a:r>
            <a:r>
              <a:rPr lang="de-DE" b="0" i="0" dirty="0">
                <a:effectLst/>
                <a:latin typeface="UICTFontTextStyleBody"/>
              </a:rPr>
              <a:t>"Konventionelle Methode"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303AAB-8D72-E0D0-0FF2-7EF0286A0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0" i="0" dirty="0">
                <a:effectLst/>
                <a:latin typeface="UICTFontTextStyleBody"/>
              </a:rPr>
              <a:t>Vorgehen: </a:t>
            </a:r>
            <a:endParaRPr lang="de-DE" dirty="0">
              <a:effectLst/>
              <a:latin typeface=".AppleSystemUIFont"/>
            </a:endParaRPr>
          </a:p>
          <a:p>
            <a:pPr marL="0" indent="0">
              <a:buNone/>
            </a:pPr>
            <a:r>
              <a:rPr lang="de-DE" b="0" i="0" dirty="0">
                <a:effectLst/>
                <a:latin typeface="UICTFontTextStyleBody"/>
              </a:rPr>
              <a:t>1.  </a:t>
            </a:r>
            <a:r>
              <a:rPr lang="de-DE" b="0" i="0" dirty="0" err="1">
                <a:effectLst/>
                <a:latin typeface="UICTFontTextStyleBody"/>
              </a:rPr>
              <a:t>Ausmultiplizieren</a:t>
            </a:r>
            <a:endParaRPr lang="de-DE" dirty="0">
              <a:effectLst/>
              <a:latin typeface=".AppleSystemUIFont"/>
            </a:endParaRPr>
          </a:p>
          <a:p>
            <a:pPr marL="0" indent="0">
              <a:buNone/>
            </a:pPr>
            <a:r>
              <a:rPr lang="de-DE" b="0" i="0" dirty="0">
                <a:effectLst/>
                <a:latin typeface="UICTFontTextStyleBody"/>
              </a:rPr>
              <a:t>2. Ähnliche Terme kombinieren</a:t>
            </a:r>
            <a:endParaRPr lang="de-DE" dirty="0">
              <a:effectLst/>
              <a:latin typeface=".AppleSystemUIFont"/>
            </a:endParaRPr>
          </a:p>
          <a:p>
            <a:pPr marL="0" indent="0">
              <a:buNone/>
            </a:pPr>
            <a:r>
              <a:rPr lang="de-DE" b="0" i="0" dirty="0">
                <a:effectLst/>
                <a:latin typeface="UICTFontTextStyleBody"/>
              </a:rPr>
              <a:t>3. Auf beiden Seiten addieren/subtrahieren</a:t>
            </a:r>
            <a:endParaRPr lang="de-DE" dirty="0">
              <a:effectLst/>
              <a:latin typeface=".AppleSystemUIFont"/>
            </a:endParaRPr>
          </a:p>
          <a:p>
            <a:pPr marL="0" indent="0">
              <a:buNone/>
            </a:pPr>
            <a:r>
              <a:rPr lang="de-DE" b="0" i="0" dirty="0">
                <a:effectLst/>
                <a:latin typeface="UICTFontTextStyleBody"/>
              </a:rPr>
              <a:t>4. Auf beiden Seiten multiplizieren/dividieren</a:t>
            </a:r>
            <a:br>
              <a:rPr lang="de-DE" dirty="0">
                <a:effectLst/>
                <a:latin typeface=".AppleSystemUIFont"/>
              </a:rPr>
            </a:b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2547451-6228-A235-DA1E-ACD610DC6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002" y="4416547"/>
            <a:ext cx="3893116" cy="20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19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9EA6BB-B3D7-DB99-D3F8-254A4F619EF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Verschiedene Arten für Lösen linearer Gleichungen - </a:t>
            </a:r>
            <a:r>
              <a:rPr lang="de-DE" b="0" i="0" dirty="0">
                <a:effectLst/>
                <a:latin typeface="UICTFontTextStyleBody"/>
              </a:rPr>
              <a:t>"Verknüpfungsmethode"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B5C3D1-99CE-078F-E240-D495050C2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0" i="0">
                <a:effectLst/>
                <a:latin typeface="UICTFontTextStyleBody"/>
              </a:rPr>
              <a:t>Ausdrücke wie (x+1) werden als zusammengesetzte Variable behandelt.</a:t>
            </a:r>
            <a:endParaRPr lang="de-DE">
              <a:effectLst/>
              <a:latin typeface=".AppleSystemUIFont"/>
            </a:endParaRPr>
          </a:p>
          <a:p>
            <a:pPr marL="0" indent="0">
              <a:buNone/>
            </a:pPr>
            <a:r>
              <a:rPr lang="de-DE" b="0" i="0">
                <a:effectLst/>
                <a:latin typeface="UICTFontTextStyleBody"/>
              </a:rPr>
              <a:t>Dabei werden diese dividiert, kombiniert oder subtrahiert.</a:t>
            </a:r>
            <a:endParaRPr lang="de-DE">
              <a:effectLst/>
              <a:latin typeface=".AppleSystemUIFont"/>
            </a:endParaRPr>
          </a:p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7511DEE-84FC-AA91-9202-1954CEE30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7" y="3553262"/>
            <a:ext cx="4229836" cy="17611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DE2D3DE-C832-4AD3-050C-1BD5E5EBB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571" y="3553262"/>
            <a:ext cx="4027701" cy="182953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00EF36C-811C-45BA-CFC5-D4A4A4364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035" y="3670242"/>
            <a:ext cx="3986821" cy="171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46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443BF4-D959-E8D9-BB76-7BE21E37EFA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Verschiedene Arten für Lösen linearer Gleichungen - Vergleich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B9FB84A3-774F-ECB1-1B56-865225452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10" y="1850773"/>
            <a:ext cx="8207176" cy="461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1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0DF502-8434-DC0A-0107-9C570007C83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Diagnoseaufgaben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C5EB35-FB9B-E2DD-A73F-FB02C9D07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Verbales und nonverbales Wissen nutzen</a:t>
            </a:r>
          </a:p>
          <a:p>
            <a:r>
              <a:rPr lang="de-DE" dirty="0"/>
              <a:t>Schritte beschriften lassen -&gt; aktive Verarbeitung wird gefördert</a:t>
            </a:r>
          </a:p>
          <a:p>
            <a:r>
              <a:rPr lang="de-DE" dirty="0"/>
              <a:t>Erklärung zu vorgenommenen Rechenschritten suchen lassen</a:t>
            </a:r>
          </a:p>
          <a:p>
            <a:r>
              <a:rPr lang="de-DE" dirty="0"/>
              <a:t>Fragestellung, welche dazu auffordert die Methoden aktiv zu vergleichen</a:t>
            </a:r>
          </a:p>
        </p:txBody>
      </p:sp>
    </p:spTree>
    <p:extLst>
      <p:ext uri="{BB962C8B-B14F-4D97-AF65-F5344CB8AC3E}">
        <p14:creationId xmlns:p14="http://schemas.microsoft.com/office/powerpoint/2010/main" val="4073744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5E0E0-81E6-ECA6-59F2-96B0E1FB9DC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Diagnoseaufgabe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0DBAC6-056B-CAC4-7F43-9F240DAE8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Löse diese Gleichung auf 2 verschiedenen Wege.</a:t>
            </a:r>
          </a:p>
          <a:p>
            <a:pPr marL="0" indent="0">
              <a:buNone/>
            </a:pPr>
            <a:r>
              <a:rPr lang="de-DE" dirty="0"/>
              <a:t>			</a:t>
            </a:r>
          </a:p>
          <a:p>
            <a:pPr marL="0" indent="0">
              <a:buNone/>
            </a:pPr>
            <a:r>
              <a:rPr lang="de-DE" dirty="0"/>
              <a:t>			5(y+1)= 3(y+1)+8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Hilfestellung: </a:t>
            </a:r>
          </a:p>
          <a:p>
            <a:pPr marL="0" indent="0">
              <a:buNone/>
            </a:pPr>
            <a:r>
              <a:rPr lang="de-DE" dirty="0"/>
              <a:t>5y+5= 3y+3+8				2(y+1)=8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Rechne ab hier weiter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14A2E9B0-038D-9444-8C6A-AC23B2B05828}"/>
              </a:ext>
            </a:extLst>
          </p:cNvPr>
          <p:cNvCxnSpPr>
            <a:cxnSpLocks/>
          </p:cNvCxnSpPr>
          <p:nvPr/>
        </p:nvCxnSpPr>
        <p:spPr>
          <a:xfrm>
            <a:off x="5708713" y="3307030"/>
            <a:ext cx="955643" cy="8927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C44E762F-D1F7-9CA2-BA22-4E1B1AF5A5B6}"/>
              </a:ext>
            </a:extLst>
          </p:cNvPr>
          <p:cNvCxnSpPr>
            <a:cxnSpLocks/>
          </p:cNvCxnSpPr>
          <p:nvPr/>
        </p:nvCxnSpPr>
        <p:spPr>
          <a:xfrm flipH="1">
            <a:off x="3395050" y="3395050"/>
            <a:ext cx="679009" cy="8927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121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59E980-9137-5752-44A6-ACE698228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2178"/>
            <a:ext cx="10679820" cy="5384785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Weitere Hilfestellungen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Beschrifte deine Rechenschritte.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Welchen Weg findest du besser und warum?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A0E4108-5B39-3E6E-30AC-1FBD6F0AB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54" y="1321814"/>
            <a:ext cx="8274050" cy="149527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CFBA5F2D-46E9-9877-4CED-03A957975290}"/>
                  </a:ext>
                </a:extLst>
              </p14:cNvPr>
              <p14:cNvContentPartPr/>
              <p14:nvPr/>
            </p14:nvContentPartPr>
            <p14:xfrm>
              <a:off x="3607768" y="1481012"/>
              <a:ext cx="1592280" cy="14115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CFBA5F2D-46E9-9877-4CED-03A9579752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99768" y="1373372"/>
                <a:ext cx="1807920" cy="162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0D3E6C7-7988-3878-7E9E-991383A72971}"/>
                  </a:ext>
                </a:extLst>
              </p14:cNvPr>
              <p14:cNvContentPartPr/>
              <p14:nvPr/>
            </p14:nvContentPartPr>
            <p14:xfrm>
              <a:off x="7593688" y="1320092"/>
              <a:ext cx="2072520" cy="12470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0D3E6C7-7988-3878-7E9E-991383A7297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486048" y="1212452"/>
                <a:ext cx="2288160" cy="146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0997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A31B9C-DBC7-898A-59D4-D15B964C71F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5000"/>
              <a:lumOff val="75000"/>
            </a:schemeClr>
          </a:solidFill>
        </p:spPr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4EE1C03-C7B6-D4B2-2533-6B0E1DAB7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Rittle-Johnson</a:t>
            </a:r>
            <a:r>
              <a:rPr lang="de-DE" dirty="0"/>
              <a:t> und Star-2007</a:t>
            </a:r>
          </a:p>
          <a:p>
            <a:r>
              <a:rPr lang="de-DE" dirty="0"/>
              <a:t>Flexibilität (PDF </a:t>
            </a:r>
            <a:r>
              <a:rPr lang="de-DE" dirty="0" err="1"/>
              <a:t>Pinkernell</a:t>
            </a:r>
            <a:r>
              <a:rPr lang="de-DE" dirty="0"/>
              <a:t>)</a:t>
            </a:r>
          </a:p>
          <a:p>
            <a:r>
              <a:rPr lang="de-DE" dirty="0"/>
              <a:t>Quadratische Gleichungen </a:t>
            </a:r>
            <a:r>
              <a:rPr lang="de-DE"/>
              <a:t>(PowerPoint </a:t>
            </a:r>
            <a:r>
              <a:rPr lang="de-DE" dirty="0"/>
              <a:t>Wi 2025/2026)</a:t>
            </a:r>
          </a:p>
        </p:txBody>
      </p:sp>
    </p:spTree>
    <p:extLst>
      <p:ext uri="{BB962C8B-B14F-4D97-AF65-F5344CB8AC3E}">
        <p14:creationId xmlns:p14="http://schemas.microsoft.com/office/powerpoint/2010/main" val="2733648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Breitbild</PresentationFormat>
  <Slides>9</Slides>
  <Notes>0</Notes>
  <HiddenSlides>0</HiddenSlide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Office</vt:lpstr>
      <vt:lpstr>Strategische Flexibilität bei linearen Gleichungen</vt:lpstr>
      <vt:lpstr>Strategische Flexibilität</vt:lpstr>
      <vt:lpstr>Verschiedene Arten für Lösen linearer Gleichungen - "Konventionelle Methode"</vt:lpstr>
      <vt:lpstr>Verschiedene Arten für Lösen linearer Gleichungen - "Verknüpfungsmethode"</vt:lpstr>
      <vt:lpstr>Verschiedene Arten für Lösen linearer Gleichungen - Vergleich</vt:lpstr>
      <vt:lpstr>Diagnoseaufgaben</vt:lpstr>
      <vt:lpstr>Diagnoseaufgabe</vt:lpstr>
      <vt:lpstr>PowerPoint-Präsentation</vt:lpstr>
      <vt:lpstr>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Strategische Flexibilität bei linearen Gleichungen</dc:title>
  <dc:creator>Judith Brenner</dc:creator>
  <cp:lastModifiedBy>Judith Brenner</cp:lastModifiedBy>
  <cp:revision>6</cp:revision>
  <dcterms:created xsi:type="dcterms:W3CDTF">2026-05-18T14:04:26Z</dcterms:created>
  <dcterms:modified xsi:type="dcterms:W3CDTF">2026-07-22T10:29:44Z</dcterms:modified>
</cp:coreProperties>
</file>